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3A1D-8F2C-44EF-B31C-60C80F9752F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2E5F-D4ED-48F7-8956-2B899A5E5C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organic-farming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organic-farming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organic-farming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organic-farming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153399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organic-farming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organic-farming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organic-farming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organic-farming-powerpoint-presentation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organic-farming-powerpoint-presentation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248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organic-farming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organic-farming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organic-farming-powerpoint-presentation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organic-farming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organic-farming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199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organic-farming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organic-farming-powerpoint-presentation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organic-farming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organic-farming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organic-farming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organic-farming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19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ech\Downloads\organic-farming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organic-farming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05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organic-farming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6</cp:revision>
  <dcterms:created xsi:type="dcterms:W3CDTF">2020-03-10T11:37:43Z</dcterms:created>
  <dcterms:modified xsi:type="dcterms:W3CDTF">2020-03-10T12:32:34Z</dcterms:modified>
</cp:coreProperties>
</file>